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9" r:id="rId4"/>
    <p:sldId id="258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9D4EF-6FC7-407B-9F40-EBC477B61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5BC529-0156-41AB-88D0-1386F7DF2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F34E7-4180-4D4C-9E80-9B599A615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49090-8BF0-49A4-A59E-5E0DAF707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F750B-F595-4E0D-8930-CC853DE8A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528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48C79-2144-48DB-BC39-B815781A4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F3BA6-0150-42FF-BB1B-7943CC70B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8B48E-56A1-4D02-B7BA-A2619857A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075AD-43E6-4F47-8C7B-080DF152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A0C3F-4B65-4B0F-9BF3-CC4210B7C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089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BAD91C-FD2C-40E6-902E-CB6DF68F37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4DFD8E-0195-4D76-89EF-FF4546443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E4AC5-EA22-4E4B-A8FF-54A665FDB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9A6BA-C243-4005-93FC-7BA16D042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4AE9F-415C-4F9C-8CD0-8FF44F4B2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0297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0B308-398B-43C9-9CA6-020FA3F40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618ED-D94C-4286-B059-5498D7A2C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683AB-C153-4EC4-ADD7-5D54590EA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6074B-21DF-48E4-8D91-08CE8799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FAC56-F34C-4A6D-82D8-3F9E03578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8408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66F0-E9F8-476C-9D4A-F491DA4FD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6975B-491B-4AD8-A50B-654B179846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A2800-F5F6-4A3E-B890-E398CD246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3B0A1-C336-4506-BE1A-E892C18DB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5E426-EF7D-4F25-B3A0-4D56882FB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49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BF33-A00A-421C-935A-FF0877082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F6CE6-2378-4BCF-AEEC-21D66CCC9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A8571C-A873-4886-9CCE-21877AA77C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81C845-C4EA-488A-A150-69149B77A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C46DDE-1764-4D89-8A76-2A54C0A4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02E90-7788-44D2-8B97-A7DFC2F4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066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28C5-AA9E-40E5-A886-86DAAA7C0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4AA1A-3C52-44C6-9D40-E9219F312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338CD-B3B8-435B-A0DB-233827D115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4D3C7E-E875-4B3C-9FF0-F4335515C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9323BE-1043-491B-9173-D75E852E56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8EE2AC-7128-4DC9-AF68-AF04F18B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2CC3D0-E81F-45CE-81C2-75DC44B8F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D276FD-094E-4C48-8652-A9A4FFC37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5537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21F00-BF1D-43E1-B58A-518D16526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FA9038-98EE-40AD-8707-296828FA4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234451-6836-47E5-9469-81BAF5AD3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00F1E-758E-4B61-AF98-94B89BC94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76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500B14-02C9-40C9-9787-7041EA340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4FC704-693F-45FD-9534-7BF272447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03EA4-0D6C-46CB-AC2F-4E3AD63AA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282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1372-06A4-421D-A3C1-D499087D7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0B085-9848-495E-B992-427693446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132C9D-AB46-4C65-A571-F082E4C9B4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A0BDB-AA6E-4D01-B63B-C8663117E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EA8FA-0B56-4FEE-A858-290D5ADAA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5B49F2-8D27-4DFC-8C74-D6C85A2A1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634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2813-BFCE-495A-9A44-3323741FA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2DA018-5636-49C2-8CB9-7840F0736B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31851F-044F-4B67-B01C-53A6F654A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1ECB67-5FEB-4A07-8834-377D89C55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D621C-EC3E-488F-8AFD-25B302EA6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75AD1-98F7-43CD-B119-236275E9C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704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924D76-04BB-4167-8F99-378004D93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F4353-5DAB-404D-82D7-2D5115284B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ECF82-52B8-486F-9B53-AD555A9DE3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99D70-5D79-4F9D-B130-3B3E3C23B84B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9DC52-5387-46E2-940E-2C21D0C902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AEB12-7156-48E7-A5DC-B8354339D8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CDA8D-2B76-4CE3-B9D3-BA3834E73B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21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5139B1-14DB-4B11-AAC6-91DEDFE494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" t="6881" b="15295"/>
          <a:stretch/>
        </p:blipFill>
        <p:spPr>
          <a:xfrm>
            <a:off x="0" y="0"/>
            <a:ext cx="11928049" cy="509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537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DFD15-D01F-4F5B-B2A2-CE9E36F506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" t="6737" r="567" b="1199"/>
          <a:stretch/>
        </p:blipFill>
        <p:spPr>
          <a:xfrm>
            <a:off x="-1" y="150829"/>
            <a:ext cx="12201275" cy="621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60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E4DE079-08CA-4CE9-A9A8-632CAEDFA949}"/>
              </a:ext>
            </a:extLst>
          </p:cNvPr>
          <p:cNvGrpSpPr/>
          <p:nvPr/>
        </p:nvGrpSpPr>
        <p:grpSpPr>
          <a:xfrm>
            <a:off x="0" y="0"/>
            <a:ext cx="9737889" cy="6561056"/>
            <a:chOff x="0" y="0"/>
            <a:chExt cx="9737889" cy="656105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6B6DEC4-A081-4673-B9B6-C913D3604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087" t="7601" r="876" b="9541"/>
            <a:stretch/>
          </p:blipFill>
          <p:spPr>
            <a:xfrm>
              <a:off x="0" y="0"/>
              <a:ext cx="9737889" cy="446934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3A31BAC-350E-4E4A-8235-7409E2EC1F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87" t="61256" r="876"/>
            <a:stretch/>
          </p:blipFill>
          <p:spPr>
            <a:xfrm>
              <a:off x="1" y="4469343"/>
              <a:ext cx="9737888" cy="20917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4993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3C0EF5E-AEB2-4A23-BE9C-6BB9254A6BFA}"/>
              </a:ext>
            </a:extLst>
          </p:cNvPr>
          <p:cNvGrpSpPr/>
          <p:nvPr/>
        </p:nvGrpSpPr>
        <p:grpSpPr>
          <a:xfrm>
            <a:off x="182880" y="66773"/>
            <a:ext cx="11826240" cy="6724453"/>
            <a:chOff x="0" y="0"/>
            <a:chExt cx="11826240" cy="672445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BA3C5CB-D2E8-43CE-A3D3-349BAC4B02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26" t="7674" r="874" b="15365"/>
            <a:stretch/>
          </p:blipFill>
          <p:spPr>
            <a:xfrm>
              <a:off x="0" y="0"/>
              <a:ext cx="11826240" cy="504334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DF7AF4F-E516-4589-938D-D1C86F206F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87" t="62263" r="912"/>
            <a:stretch/>
          </p:blipFill>
          <p:spPr>
            <a:xfrm>
              <a:off x="0" y="4251488"/>
              <a:ext cx="11826240" cy="24729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1839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3B6FE69-E629-4596-9B76-F5FD1639F8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9" t="7168" b="1774"/>
          <a:stretch/>
        </p:blipFill>
        <p:spPr>
          <a:xfrm>
            <a:off x="282804" y="622169"/>
            <a:ext cx="11909196" cy="59671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A467EE-5E9B-48DD-8CBE-A9526434C8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1" t="7168" r="644" b="14973"/>
          <a:stretch/>
        </p:blipFill>
        <p:spPr>
          <a:xfrm>
            <a:off x="452487" y="1315489"/>
            <a:ext cx="11547835" cy="501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171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2587571-857F-4BBE-B1FA-B76F661CE979}"/>
              </a:ext>
            </a:extLst>
          </p:cNvPr>
          <p:cNvGrpSpPr/>
          <p:nvPr/>
        </p:nvGrpSpPr>
        <p:grpSpPr>
          <a:xfrm>
            <a:off x="282804" y="622169"/>
            <a:ext cx="11909196" cy="5967168"/>
            <a:chOff x="282804" y="622169"/>
            <a:chExt cx="11909196" cy="596716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E61EC9C-24AC-4758-A0A6-6A7EC460CC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19" t="7168" b="1774"/>
            <a:stretch/>
          </p:blipFill>
          <p:spPr>
            <a:xfrm>
              <a:off x="282804" y="622169"/>
              <a:ext cx="11909196" cy="596716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7E9E0CB-F8F3-466D-93D2-098E51E096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51" t="7761" r="843" b="13915"/>
            <a:stretch/>
          </p:blipFill>
          <p:spPr>
            <a:xfrm>
              <a:off x="405351" y="1319753"/>
              <a:ext cx="11610829" cy="50621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4297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boghean</dc:creator>
  <cp:lastModifiedBy>alex boghean</cp:lastModifiedBy>
  <cp:revision>6</cp:revision>
  <dcterms:created xsi:type="dcterms:W3CDTF">2022-04-23T14:44:42Z</dcterms:created>
  <dcterms:modified xsi:type="dcterms:W3CDTF">2022-04-23T20:08:02Z</dcterms:modified>
</cp:coreProperties>
</file>

<file path=docProps/thumbnail.jpeg>
</file>